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>
        <p:scale>
          <a:sx n="75" d="100"/>
          <a:sy n="75" d="100"/>
        </p:scale>
        <p:origin x="99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0F453-7D3F-4401-B7C2-18002D99BEA0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CD220-FD2A-4F65-8D5C-9A1E722A24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23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D220-FD2A-4F65-8D5C-9A1E722A248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52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5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80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10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86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39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27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5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04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3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373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175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02ECB-A691-4889-AC2B-7C884B2831D7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76078-0F69-4627-A98F-8D9BC3B4D241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17650" cy="15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6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WORLD</a:t>
            </a:r>
            <a:r>
              <a:rPr lang="en-US" sz="7200" dirty="0" smtClean="0"/>
              <a:t> </a:t>
            </a:r>
            <a:r>
              <a:rPr lang="en-US" sz="7200" i="1" dirty="0" smtClean="0">
                <a:latin typeface="Harrington" panose="04040505050A02020702" pitchFamily="82" charset="0"/>
              </a:rPr>
              <a:t>wish list</a:t>
            </a:r>
            <a:endParaRPr lang="en-IN" sz="7200" i="1" dirty="0">
              <a:latin typeface="Harrington" panose="04040505050A0202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Countries that are worth to visit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551489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UNITED STATES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Washington, D.C</a:t>
            </a:r>
            <a:r>
              <a:rPr lang="en-US" sz="2800" b="1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English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US Dollar</a:t>
            </a:r>
          </a:p>
          <a:p>
            <a:endParaRPr lang="en-US" sz="2800" b="1" dirty="0" smtClean="0"/>
          </a:p>
          <a:p>
            <a:r>
              <a:rPr lang="en-US" sz="2800" dirty="0" smtClean="0"/>
              <a:t>Known for its global influence in entertainment, tech, and politics.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A land of diversity and opportunity, the USA is home to Hollywood, Silicon Valley, and world-class universities.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674614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ITALY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Rome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Italian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Euro</a:t>
            </a:r>
          </a:p>
          <a:p>
            <a:endParaRPr lang="en-US" sz="2800" b="1" dirty="0" smtClean="0"/>
          </a:p>
          <a:p>
            <a:r>
              <a:rPr lang="en-US" sz="2800" dirty="0" smtClean="0"/>
              <a:t>Renowned for art, architecture, and cuisine.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Italy has given the world pizza, pasta, and Renaissance masterpieces. Rome and Venice are top travel destinations.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12151658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SOUTH AFRICA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Pretoria (administrative)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Languages: </a:t>
            </a:r>
            <a:r>
              <a:rPr lang="en-US" sz="2800" dirty="0" smtClean="0"/>
              <a:t>11 official, including English, Zulu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South African Rand</a:t>
            </a:r>
          </a:p>
          <a:p>
            <a:endParaRPr lang="en-US" sz="2800" b="1" dirty="0" smtClean="0"/>
          </a:p>
          <a:p>
            <a:r>
              <a:rPr lang="en-US" sz="2800" dirty="0" smtClean="0"/>
              <a:t>Known as the "Rainbow Nation" for its diverse culture.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South Africa offers wildlife safaris, Table Mountain, and a unique mix of African and European heritage.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28487841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CHINA</a:t>
            </a:r>
            <a:endParaRPr lang="en-IN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Beijing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Mandarin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Chinese Yuan (</a:t>
            </a:r>
            <a:r>
              <a:rPr lang="en-US" sz="2800" dirty="0" err="1" smtClean="0"/>
              <a:t>Renminbi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One of the oldest civilizations and fastest-growing economies.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7000" y="4244607"/>
            <a:ext cx="1145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China blends tradition (like the Great Wall) with modern cities like Shanghai. It plays a key role in global trade.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25763815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" y="0"/>
            <a:ext cx="1218983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SOUTH KOREA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Seoul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Korean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South Korean Won</a:t>
            </a:r>
          </a:p>
          <a:p>
            <a:endParaRPr lang="en-US" sz="2800" b="1" dirty="0" smtClean="0"/>
          </a:p>
          <a:p>
            <a:r>
              <a:rPr lang="en-US" sz="2800" dirty="0" smtClean="0"/>
              <a:t>A tech-savvy nation with a booming pop culture.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South Korea is famous for K-pop, Korean dramas, and companies like Samsung and Hyundai.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11052457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RUSSIA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Moscow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Russian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Russian Ruble</a:t>
            </a:r>
          </a:p>
          <a:p>
            <a:endParaRPr lang="en-US" sz="2800" b="1" dirty="0" smtClean="0"/>
          </a:p>
          <a:p>
            <a:r>
              <a:rPr lang="en-US" sz="2800" dirty="0" smtClean="0"/>
              <a:t>Largest country by land area.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Known for its literature, space achievements, and dramatic landscapes from tundra to forests.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25203253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900" y="40995"/>
            <a:ext cx="505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</a:rPr>
              <a:t>JAPAN</a:t>
            </a:r>
            <a:endParaRPr lang="en-IN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215900" y="1005320"/>
            <a:ext cx="906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Capital: Tokyo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Currency: Japanese Yen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Language: Japanese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Known for its blend of ancient traditions and cutting-edge technology.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Famous for cherry blossoms, sushi, and Mount Fuji.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0" y="5103672"/>
            <a:ext cx="1197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Japan is a global leader in robotics and electronics. The country values discipline, innovation, and nature.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34280965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FRANCE</a:t>
            </a:r>
            <a:endParaRPr lang="en-IN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923330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</a:t>
            </a:r>
            <a:r>
              <a:rPr lang="en-US" sz="2800" dirty="0" smtClean="0"/>
              <a:t>: Paris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</a:t>
            </a:r>
            <a:r>
              <a:rPr lang="en-US" sz="2800" dirty="0" smtClean="0"/>
              <a:t>: Euro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</a:t>
            </a:r>
            <a:r>
              <a:rPr lang="en-US" sz="2800" dirty="0" smtClean="0"/>
              <a:t>: French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Popular for fashion, cuisine, and iconic landmarks like the Eiffel Tower.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7000" y="4244607"/>
            <a:ext cx="1145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 smtClean="0"/>
              <a:t>France has a rich history and deep influence in art, literature, and philosophy. Paris is known as the "City of Light."</a:t>
            </a:r>
            <a:endParaRPr lang="en-IN" sz="3600" i="1" u="sng" dirty="0"/>
          </a:p>
        </p:txBody>
      </p:sp>
    </p:spTree>
    <p:extLst>
      <p:ext uri="{BB962C8B-B14F-4D97-AF65-F5344CB8AC3E}">
        <p14:creationId xmlns:p14="http://schemas.microsoft.com/office/powerpoint/2010/main" val="27817787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BRAZIL</a:t>
            </a:r>
            <a:endParaRPr lang="en-IN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7000" y="923330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Brasília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Portuguese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Brazilian</a:t>
            </a:r>
            <a:r>
              <a:rPr lang="en-US" sz="2800" b="1" dirty="0" smtClean="0"/>
              <a:t> </a:t>
            </a:r>
            <a:r>
              <a:rPr lang="en-US" sz="2800" dirty="0" smtClean="0"/>
              <a:t>Real</a:t>
            </a:r>
          </a:p>
          <a:p>
            <a:endParaRPr lang="en-US" sz="2800" b="1" dirty="0" smtClean="0"/>
          </a:p>
          <a:p>
            <a:r>
              <a:rPr lang="en-US" sz="2800" dirty="0" smtClean="0"/>
              <a:t>Largest country in South America, home to the Amazon Rainforest.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Brazil is known for its vibrant culture, football passion, and colorful festivals like Carnival.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2457806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CANADA</a:t>
            </a:r>
            <a:endParaRPr lang="en-IN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923330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Ottawa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English &amp; French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Canadian Dollar</a:t>
            </a:r>
          </a:p>
          <a:p>
            <a:endParaRPr lang="en-US" sz="2800" b="1" dirty="0" smtClean="0"/>
          </a:p>
          <a:p>
            <a:r>
              <a:rPr lang="en-US" sz="2800" dirty="0" smtClean="0"/>
              <a:t>Known for natural beauty—lakes, forests, and mountains.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7000" y="4244607"/>
            <a:ext cx="1145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 smtClean="0"/>
              <a:t>Canada ranks high in quality of life and is famous for politeness, maple syrup, and multicultural cities like Toronto and Vancouver.</a:t>
            </a:r>
            <a:endParaRPr lang="en-IN" sz="3600" i="1" u="sng" dirty="0"/>
          </a:p>
        </p:txBody>
      </p:sp>
    </p:spTree>
    <p:extLst>
      <p:ext uri="{BB962C8B-B14F-4D97-AF65-F5344CB8AC3E}">
        <p14:creationId xmlns:p14="http://schemas.microsoft.com/office/powerpoint/2010/main" val="26275041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AUSTRALIA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1018957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Canberra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English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Australian Dollar</a:t>
            </a:r>
          </a:p>
          <a:p>
            <a:endParaRPr lang="en-US" sz="2800" b="1" dirty="0" smtClean="0"/>
          </a:p>
          <a:p>
            <a:r>
              <a:rPr lang="en-US" sz="2800" dirty="0" smtClean="0"/>
              <a:t>Iconic landmarks include the Sydney Opera House and Great Barrier Reef.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Australia's laid-back culture, unique wildlife, and vast outback make it a top destination.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42044313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INDIA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1018957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Delhi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Hindi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Indian rupee</a:t>
            </a:r>
          </a:p>
          <a:p>
            <a:endParaRPr lang="en-US" sz="2800" b="1" dirty="0" smtClean="0"/>
          </a:p>
          <a:p>
            <a:r>
              <a:rPr lang="en-US" sz="2800" dirty="0" smtClean="0"/>
              <a:t>World's largest democracy with deep cultural diversity.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From the </a:t>
            </a:r>
            <a:r>
              <a:rPr lang="en-US" sz="4000" i="1" u="sng" dirty="0" err="1" smtClean="0"/>
              <a:t>Taj</a:t>
            </a:r>
            <a:r>
              <a:rPr lang="en-US" sz="4000" i="1" u="sng" dirty="0" smtClean="0"/>
              <a:t> </a:t>
            </a:r>
            <a:r>
              <a:rPr lang="en-US" sz="4000" i="1" u="sng" dirty="0" err="1" smtClean="0"/>
              <a:t>Mahal</a:t>
            </a:r>
            <a:r>
              <a:rPr lang="en-US" sz="4000" i="1" u="sng" dirty="0" smtClean="0"/>
              <a:t> to Bollywood, India is known for its rich traditions, spirituality, and IT industry.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33560994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GERMANY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Berlin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German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Euro</a:t>
            </a:r>
          </a:p>
          <a:p>
            <a:endParaRPr lang="en-US" sz="2800" b="1" dirty="0" smtClean="0"/>
          </a:p>
          <a:p>
            <a:r>
              <a:rPr lang="en-US" sz="2800" dirty="0" smtClean="0"/>
              <a:t>Europe’s economic powerhouse, known for engineering and precision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Germany is famous for Oktoberfest, castles, and contributions to science and philosophy.</a:t>
            </a:r>
            <a:endParaRPr lang="en-IN" sz="4000" i="1" u="sng" dirty="0"/>
          </a:p>
        </p:txBody>
      </p:sp>
    </p:spTree>
    <p:extLst>
      <p:ext uri="{BB962C8B-B14F-4D97-AF65-F5344CB8AC3E}">
        <p14:creationId xmlns:p14="http://schemas.microsoft.com/office/powerpoint/2010/main" val="4106186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000" y="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/>
              <a:t>EGYPT</a:t>
            </a:r>
            <a:endParaRPr lang="en-IN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975836"/>
            <a:ext cx="1170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Capital: </a:t>
            </a:r>
            <a:r>
              <a:rPr lang="en-US" sz="2800" dirty="0" smtClean="0"/>
              <a:t>Cairo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Language: </a:t>
            </a:r>
            <a:r>
              <a:rPr lang="en-US" sz="2800" dirty="0" smtClean="0"/>
              <a:t>Arabic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Currency: </a:t>
            </a:r>
            <a:r>
              <a:rPr lang="en-US" sz="2800" dirty="0" smtClean="0"/>
              <a:t>Egyptian Pound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r>
              <a:rPr lang="en-US" sz="2800" dirty="0" smtClean="0"/>
              <a:t>Home to one of the world's oldest civilizations.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4244607"/>
            <a:ext cx="1145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 smtClean="0"/>
              <a:t>The Pyramids of Giza and the Nile River are major attractions. Egypt has a deep connection to ancient history and archaeology.</a:t>
            </a:r>
            <a:endParaRPr lang="en-IN" sz="3600" i="1" u="sng" dirty="0"/>
          </a:p>
        </p:txBody>
      </p:sp>
    </p:spTree>
    <p:extLst>
      <p:ext uri="{BB962C8B-B14F-4D97-AF65-F5344CB8AC3E}">
        <p14:creationId xmlns:p14="http://schemas.microsoft.com/office/powerpoint/2010/main" val="37504531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617</Words>
  <Application>Microsoft Office PowerPoint</Application>
  <PresentationFormat>Widescreen</PresentationFormat>
  <Paragraphs>131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Harrington</vt:lpstr>
      <vt:lpstr>Office Theme</vt:lpstr>
      <vt:lpstr>WORLD wish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 Dhamsaniya</dc:creator>
  <cp:lastModifiedBy>Ramesh Dhamsaniya</cp:lastModifiedBy>
  <cp:revision>10</cp:revision>
  <dcterms:created xsi:type="dcterms:W3CDTF">2025-09-10T04:34:03Z</dcterms:created>
  <dcterms:modified xsi:type="dcterms:W3CDTF">2025-09-10T05:56:31Z</dcterms:modified>
</cp:coreProperties>
</file>